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72" r:id="rId1"/>
  </p:sldMasterIdLst>
  <p:sldIdLst>
    <p:sldId id="256" r:id="rId2"/>
  </p:sldIdLst>
  <p:sldSz cx="29260800" cy="329184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0439"/>
    <p:restoredTop sz="94658"/>
  </p:normalViewPr>
  <p:slideViewPr>
    <p:cSldViewPr snapToGrid="0">
      <p:cViewPr varScale="1">
        <p:scale>
          <a:sx n="22" d="100"/>
          <a:sy n="22" d="100"/>
        </p:scale>
        <p:origin x="2502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80" d="100"/>
        <a:sy n="8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194560" y="5387342"/>
            <a:ext cx="24871680" cy="11460480"/>
          </a:xfrm>
        </p:spPr>
        <p:txBody>
          <a:bodyPr anchor="b"/>
          <a:lstStyle>
            <a:lvl1pPr algn="ctr">
              <a:defRPr sz="19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657600" y="17289782"/>
            <a:ext cx="21945600" cy="7947658"/>
          </a:xfrm>
        </p:spPr>
        <p:txBody>
          <a:bodyPr/>
          <a:lstStyle>
            <a:lvl1pPr marL="0" indent="0" algn="ctr">
              <a:buNone/>
              <a:defRPr sz="7680"/>
            </a:lvl1pPr>
            <a:lvl2pPr marL="1463040" indent="0" algn="ctr">
              <a:buNone/>
              <a:defRPr sz="6400"/>
            </a:lvl2pPr>
            <a:lvl3pPr marL="2926080" indent="0" algn="ctr">
              <a:buNone/>
              <a:defRPr sz="5760"/>
            </a:lvl3pPr>
            <a:lvl4pPr marL="4389120" indent="0" algn="ctr">
              <a:buNone/>
              <a:defRPr sz="5120"/>
            </a:lvl4pPr>
            <a:lvl5pPr marL="5852160" indent="0" algn="ctr">
              <a:buNone/>
              <a:defRPr sz="5120"/>
            </a:lvl5pPr>
            <a:lvl6pPr marL="7315200" indent="0" algn="ctr">
              <a:buNone/>
              <a:defRPr sz="5120"/>
            </a:lvl6pPr>
            <a:lvl7pPr marL="8778240" indent="0" algn="ctr">
              <a:buNone/>
              <a:defRPr sz="5120"/>
            </a:lvl7pPr>
            <a:lvl8pPr marL="10241280" indent="0" algn="ctr">
              <a:buNone/>
              <a:defRPr sz="5120"/>
            </a:lvl8pPr>
            <a:lvl9pPr marL="11704320" indent="0" algn="ctr">
              <a:buNone/>
              <a:defRPr sz="512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10CCD1-5B8A-384E-9929-AEAD544255D4}" type="datetimeFigureOut">
              <a:rPr lang="en-US" smtClean="0"/>
              <a:t>4/14/2025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10E686-B332-B847-A557-DF66407F301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2061709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10CCD1-5B8A-384E-9929-AEAD544255D4}" type="datetimeFigureOut">
              <a:rPr lang="en-US" smtClean="0"/>
              <a:t>4/14/2025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10E686-B332-B847-A557-DF66407F301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583368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96442" y="8206749"/>
            <a:ext cx="25237440" cy="13693138"/>
          </a:xfrm>
        </p:spPr>
        <p:txBody>
          <a:bodyPr anchor="b"/>
          <a:lstStyle>
            <a:lvl1pPr>
              <a:defRPr sz="19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96442" y="22029429"/>
            <a:ext cx="25237440" cy="7200898"/>
          </a:xfrm>
        </p:spPr>
        <p:txBody>
          <a:bodyPr/>
          <a:lstStyle>
            <a:lvl1pPr marL="0" indent="0">
              <a:buNone/>
              <a:defRPr sz="7680">
                <a:solidFill>
                  <a:schemeClr val="tx1">
                    <a:tint val="82000"/>
                  </a:schemeClr>
                </a:solidFill>
              </a:defRPr>
            </a:lvl1pPr>
            <a:lvl2pPr marL="1463040" indent="0">
              <a:buNone/>
              <a:defRPr sz="6400">
                <a:solidFill>
                  <a:schemeClr val="tx1">
                    <a:tint val="82000"/>
                  </a:schemeClr>
                </a:solidFill>
              </a:defRPr>
            </a:lvl2pPr>
            <a:lvl3pPr marL="2926080" indent="0">
              <a:buNone/>
              <a:defRPr sz="5760">
                <a:solidFill>
                  <a:schemeClr val="tx1">
                    <a:tint val="82000"/>
                  </a:schemeClr>
                </a:solidFill>
              </a:defRPr>
            </a:lvl3pPr>
            <a:lvl4pPr marL="4389120" indent="0">
              <a:buNone/>
              <a:defRPr sz="5120">
                <a:solidFill>
                  <a:schemeClr val="tx1">
                    <a:tint val="82000"/>
                  </a:schemeClr>
                </a:solidFill>
              </a:defRPr>
            </a:lvl4pPr>
            <a:lvl5pPr marL="5852160" indent="0">
              <a:buNone/>
              <a:defRPr sz="5120">
                <a:solidFill>
                  <a:schemeClr val="tx1">
                    <a:tint val="82000"/>
                  </a:schemeClr>
                </a:solidFill>
              </a:defRPr>
            </a:lvl5pPr>
            <a:lvl6pPr marL="7315200" indent="0">
              <a:buNone/>
              <a:defRPr sz="5120">
                <a:solidFill>
                  <a:schemeClr val="tx1">
                    <a:tint val="82000"/>
                  </a:schemeClr>
                </a:solidFill>
              </a:defRPr>
            </a:lvl6pPr>
            <a:lvl7pPr marL="8778240" indent="0">
              <a:buNone/>
              <a:defRPr sz="5120">
                <a:solidFill>
                  <a:schemeClr val="tx1">
                    <a:tint val="82000"/>
                  </a:schemeClr>
                </a:solidFill>
              </a:defRPr>
            </a:lvl7pPr>
            <a:lvl8pPr marL="10241280" indent="0">
              <a:buNone/>
              <a:defRPr sz="5120">
                <a:solidFill>
                  <a:schemeClr val="tx1">
                    <a:tint val="82000"/>
                  </a:schemeClr>
                </a:solidFill>
              </a:defRPr>
            </a:lvl8pPr>
            <a:lvl9pPr marL="11704320" indent="0">
              <a:buNone/>
              <a:defRPr sz="512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10CCD1-5B8A-384E-9929-AEAD544255D4}" type="datetimeFigureOut">
              <a:rPr lang="en-US" smtClean="0"/>
              <a:t>4/14/2025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10E686-B332-B847-A557-DF66407F301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3320845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011680" y="8763000"/>
            <a:ext cx="12435840" cy="2088642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813280" y="8763000"/>
            <a:ext cx="12435840" cy="2088642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10CCD1-5B8A-384E-9929-AEAD544255D4}" type="datetimeFigureOut">
              <a:rPr lang="en-US" smtClean="0"/>
              <a:t>4/14/2025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10E686-B332-B847-A557-DF66407F301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9396643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15491" y="1752607"/>
            <a:ext cx="25237440" cy="6362702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15494" y="8069582"/>
            <a:ext cx="12378688" cy="3954778"/>
          </a:xfrm>
        </p:spPr>
        <p:txBody>
          <a:bodyPr anchor="b"/>
          <a:lstStyle>
            <a:lvl1pPr marL="0" indent="0">
              <a:buNone/>
              <a:defRPr sz="7680" b="1"/>
            </a:lvl1pPr>
            <a:lvl2pPr marL="1463040" indent="0">
              <a:buNone/>
              <a:defRPr sz="6400" b="1"/>
            </a:lvl2pPr>
            <a:lvl3pPr marL="2926080" indent="0">
              <a:buNone/>
              <a:defRPr sz="5760" b="1"/>
            </a:lvl3pPr>
            <a:lvl4pPr marL="4389120" indent="0">
              <a:buNone/>
              <a:defRPr sz="5120" b="1"/>
            </a:lvl4pPr>
            <a:lvl5pPr marL="5852160" indent="0">
              <a:buNone/>
              <a:defRPr sz="5120" b="1"/>
            </a:lvl5pPr>
            <a:lvl6pPr marL="7315200" indent="0">
              <a:buNone/>
              <a:defRPr sz="5120" b="1"/>
            </a:lvl6pPr>
            <a:lvl7pPr marL="8778240" indent="0">
              <a:buNone/>
              <a:defRPr sz="5120" b="1"/>
            </a:lvl7pPr>
            <a:lvl8pPr marL="10241280" indent="0">
              <a:buNone/>
              <a:defRPr sz="5120" b="1"/>
            </a:lvl8pPr>
            <a:lvl9pPr marL="11704320" indent="0">
              <a:buNone/>
              <a:defRPr sz="512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015494" y="12024360"/>
            <a:ext cx="12378688" cy="1768602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4813282" y="8069582"/>
            <a:ext cx="12439651" cy="3954778"/>
          </a:xfrm>
        </p:spPr>
        <p:txBody>
          <a:bodyPr anchor="b"/>
          <a:lstStyle>
            <a:lvl1pPr marL="0" indent="0">
              <a:buNone/>
              <a:defRPr sz="7680" b="1"/>
            </a:lvl1pPr>
            <a:lvl2pPr marL="1463040" indent="0">
              <a:buNone/>
              <a:defRPr sz="6400" b="1"/>
            </a:lvl2pPr>
            <a:lvl3pPr marL="2926080" indent="0">
              <a:buNone/>
              <a:defRPr sz="5760" b="1"/>
            </a:lvl3pPr>
            <a:lvl4pPr marL="4389120" indent="0">
              <a:buNone/>
              <a:defRPr sz="5120" b="1"/>
            </a:lvl4pPr>
            <a:lvl5pPr marL="5852160" indent="0">
              <a:buNone/>
              <a:defRPr sz="5120" b="1"/>
            </a:lvl5pPr>
            <a:lvl6pPr marL="7315200" indent="0">
              <a:buNone/>
              <a:defRPr sz="5120" b="1"/>
            </a:lvl6pPr>
            <a:lvl7pPr marL="8778240" indent="0">
              <a:buNone/>
              <a:defRPr sz="5120" b="1"/>
            </a:lvl7pPr>
            <a:lvl8pPr marL="10241280" indent="0">
              <a:buNone/>
              <a:defRPr sz="5120" b="1"/>
            </a:lvl8pPr>
            <a:lvl9pPr marL="11704320" indent="0">
              <a:buNone/>
              <a:defRPr sz="512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4813282" y="12024360"/>
            <a:ext cx="12439651" cy="1768602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10CCD1-5B8A-384E-9929-AEAD544255D4}" type="datetimeFigureOut">
              <a:rPr lang="en-US" smtClean="0"/>
              <a:t>4/14/2025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10E686-B332-B847-A557-DF66407F301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905242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10CCD1-5B8A-384E-9929-AEAD544255D4}" type="datetimeFigureOut">
              <a:rPr lang="en-US" smtClean="0"/>
              <a:t>4/14/2025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10E686-B332-B847-A557-DF66407F301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032950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10CCD1-5B8A-384E-9929-AEAD544255D4}" type="datetimeFigureOut">
              <a:rPr lang="en-US" smtClean="0"/>
              <a:t>4/14/2025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10E686-B332-B847-A557-DF66407F301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0373869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15491" y="2194560"/>
            <a:ext cx="9437370" cy="7680960"/>
          </a:xfrm>
        </p:spPr>
        <p:txBody>
          <a:bodyPr anchor="b"/>
          <a:lstStyle>
            <a:lvl1pPr>
              <a:defRPr sz="1024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439651" y="4739647"/>
            <a:ext cx="14813280" cy="23393400"/>
          </a:xfrm>
        </p:spPr>
        <p:txBody>
          <a:bodyPr/>
          <a:lstStyle>
            <a:lvl1pPr>
              <a:defRPr sz="10240"/>
            </a:lvl1pPr>
            <a:lvl2pPr>
              <a:defRPr sz="8960"/>
            </a:lvl2pPr>
            <a:lvl3pPr>
              <a:defRPr sz="7680"/>
            </a:lvl3pPr>
            <a:lvl4pPr>
              <a:defRPr sz="6400"/>
            </a:lvl4pPr>
            <a:lvl5pPr>
              <a:defRPr sz="6400"/>
            </a:lvl5pPr>
            <a:lvl6pPr>
              <a:defRPr sz="6400"/>
            </a:lvl6pPr>
            <a:lvl7pPr>
              <a:defRPr sz="6400"/>
            </a:lvl7pPr>
            <a:lvl8pPr>
              <a:defRPr sz="6400"/>
            </a:lvl8pPr>
            <a:lvl9pPr>
              <a:defRPr sz="6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015491" y="9875520"/>
            <a:ext cx="9437370" cy="18295622"/>
          </a:xfrm>
        </p:spPr>
        <p:txBody>
          <a:bodyPr/>
          <a:lstStyle>
            <a:lvl1pPr marL="0" indent="0">
              <a:buNone/>
              <a:defRPr sz="5120"/>
            </a:lvl1pPr>
            <a:lvl2pPr marL="1463040" indent="0">
              <a:buNone/>
              <a:defRPr sz="4480"/>
            </a:lvl2pPr>
            <a:lvl3pPr marL="2926080" indent="0">
              <a:buNone/>
              <a:defRPr sz="3840"/>
            </a:lvl3pPr>
            <a:lvl4pPr marL="4389120" indent="0">
              <a:buNone/>
              <a:defRPr sz="3200"/>
            </a:lvl4pPr>
            <a:lvl5pPr marL="5852160" indent="0">
              <a:buNone/>
              <a:defRPr sz="3200"/>
            </a:lvl5pPr>
            <a:lvl6pPr marL="7315200" indent="0">
              <a:buNone/>
              <a:defRPr sz="3200"/>
            </a:lvl6pPr>
            <a:lvl7pPr marL="8778240" indent="0">
              <a:buNone/>
              <a:defRPr sz="3200"/>
            </a:lvl7pPr>
            <a:lvl8pPr marL="10241280" indent="0">
              <a:buNone/>
              <a:defRPr sz="3200"/>
            </a:lvl8pPr>
            <a:lvl9pPr marL="11704320" indent="0">
              <a:buNone/>
              <a:defRPr sz="32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10CCD1-5B8A-384E-9929-AEAD544255D4}" type="datetimeFigureOut">
              <a:rPr lang="en-US" smtClean="0"/>
              <a:t>4/14/2025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10E686-B332-B847-A557-DF66407F301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973828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15491" y="2194560"/>
            <a:ext cx="9437370" cy="7680960"/>
          </a:xfrm>
        </p:spPr>
        <p:txBody>
          <a:bodyPr anchor="b"/>
          <a:lstStyle>
            <a:lvl1pPr>
              <a:defRPr sz="1024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2439651" y="4739647"/>
            <a:ext cx="14813280" cy="23393400"/>
          </a:xfrm>
        </p:spPr>
        <p:txBody>
          <a:bodyPr anchor="t"/>
          <a:lstStyle>
            <a:lvl1pPr marL="0" indent="0">
              <a:buNone/>
              <a:defRPr sz="10240"/>
            </a:lvl1pPr>
            <a:lvl2pPr marL="1463040" indent="0">
              <a:buNone/>
              <a:defRPr sz="8960"/>
            </a:lvl2pPr>
            <a:lvl3pPr marL="2926080" indent="0">
              <a:buNone/>
              <a:defRPr sz="7680"/>
            </a:lvl3pPr>
            <a:lvl4pPr marL="4389120" indent="0">
              <a:buNone/>
              <a:defRPr sz="6400"/>
            </a:lvl4pPr>
            <a:lvl5pPr marL="5852160" indent="0">
              <a:buNone/>
              <a:defRPr sz="6400"/>
            </a:lvl5pPr>
            <a:lvl6pPr marL="7315200" indent="0">
              <a:buNone/>
              <a:defRPr sz="6400"/>
            </a:lvl6pPr>
            <a:lvl7pPr marL="8778240" indent="0">
              <a:buNone/>
              <a:defRPr sz="6400"/>
            </a:lvl7pPr>
            <a:lvl8pPr marL="10241280" indent="0">
              <a:buNone/>
              <a:defRPr sz="6400"/>
            </a:lvl8pPr>
            <a:lvl9pPr marL="11704320" indent="0">
              <a:buNone/>
              <a:defRPr sz="64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015491" y="9875520"/>
            <a:ext cx="9437370" cy="18295622"/>
          </a:xfrm>
        </p:spPr>
        <p:txBody>
          <a:bodyPr/>
          <a:lstStyle>
            <a:lvl1pPr marL="0" indent="0">
              <a:buNone/>
              <a:defRPr sz="5120"/>
            </a:lvl1pPr>
            <a:lvl2pPr marL="1463040" indent="0">
              <a:buNone/>
              <a:defRPr sz="4480"/>
            </a:lvl2pPr>
            <a:lvl3pPr marL="2926080" indent="0">
              <a:buNone/>
              <a:defRPr sz="3840"/>
            </a:lvl3pPr>
            <a:lvl4pPr marL="4389120" indent="0">
              <a:buNone/>
              <a:defRPr sz="3200"/>
            </a:lvl4pPr>
            <a:lvl5pPr marL="5852160" indent="0">
              <a:buNone/>
              <a:defRPr sz="3200"/>
            </a:lvl5pPr>
            <a:lvl6pPr marL="7315200" indent="0">
              <a:buNone/>
              <a:defRPr sz="3200"/>
            </a:lvl6pPr>
            <a:lvl7pPr marL="8778240" indent="0">
              <a:buNone/>
              <a:defRPr sz="3200"/>
            </a:lvl7pPr>
            <a:lvl8pPr marL="10241280" indent="0">
              <a:buNone/>
              <a:defRPr sz="3200"/>
            </a:lvl8pPr>
            <a:lvl9pPr marL="11704320" indent="0">
              <a:buNone/>
              <a:defRPr sz="32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10CCD1-5B8A-384E-9929-AEAD544255D4}" type="datetimeFigureOut">
              <a:rPr lang="en-US" smtClean="0"/>
              <a:t>4/14/2025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10E686-B332-B847-A557-DF66407F301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4245397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10CCD1-5B8A-384E-9929-AEAD544255D4}" type="datetimeFigureOut">
              <a:rPr lang="en-US" smtClean="0"/>
              <a:t>4/14/2025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10E686-B332-B847-A557-DF66407F301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2615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20939762" y="1752600"/>
            <a:ext cx="6309360" cy="27896822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011682" y="1752600"/>
            <a:ext cx="18562320" cy="27896822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10CCD1-5B8A-384E-9929-AEAD544255D4}" type="datetimeFigureOut">
              <a:rPr lang="en-US" smtClean="0"/>
              <a:t>4/14/2025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10E686-B332-B847-A557-DF66407F301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2942396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011680" y="1752607"/>
            <a:ext cx="25237440" cy="63627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11680" y="8763000"/>
            <a:ext cx="25237440" cy="2088642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2011680" y="30510487"/>
            <a:ext cx="6583680" cy="1752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384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A710CCD1-5B8A-384E-9929-AEAD544255D4}" type="datetimeFigureOut">
              <a:rPr lang="en-US" smtClean="0"/>
              <a:t>4/14/2025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692640" y="30510487"/>
            <a:ext cx="9875520" cy="1752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384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20665440" y="30510487"/>
            <a:ext cx="6583680" cy="1752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384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7A10E686-B332-B847-A557-DF66407F301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7291880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2926080" rtl="0" eaLnBrk="1" latinLnBrk="0" hangingPunct="1">
        <a:lnSpc>
          <a:spcPct val="90000"/>
        </a:lnSpc>
        <a:spcBef>
          <a:spcPct val="0"/>
        </a:spcBef>
        <a:buNone/>
        <a:defRPr sz="1408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731520" indent="-731520" algn="l" defTabSz="2926080" rtl="0" eaLnBrk="1" latinLnBrk="0" hangingPunct="1">
        <a:lnSpc>
          <a:spcPct val="90000"/>
        </a:lnSpc>
        <a:spcBef>
          <a:spcPts val="3200"/>
        </a:spcBef>
        <a:buFont typeface="Arial" panose="020B0604020202020204" pitchFamily="34" charset="0"/>
        <a:buChar char="•"/>
        <a:defRPr sz="8960" kern="1200">
          <a:solidFill>
            <a:schemeClr val="tx1"/>
          </a:solidFill>
          <a:latin typeface="+mn-lt"/>
          <a:ea typeface="+mn-ea"/>
          <a:cs typeface="+mn-cs"/>
        </a:defRPr>
      </a:lvl1pPr>
      <a:lvl2pPr marL="2194560" indent="-731520" algn="l" defTabSz="2926080" rtl="0" eaLnBrk="1" latinLnBrk="0" hangingPunct="1">
        <a:lnSpc>
          <a:spcPct val="90000"/>
        </a:lnSpc>
        <a:spcBef>
          <a:spcPts val="1600"/>
        </a:spcBef>
        <a:buFont typeface="Arial" panose="020B0604020202020204" pitchFamily="34" charset="0"/>
        <a:buChar char="•"/>
        <a:defRPr sz="7680" kern="1200">
          <a:solidFill>
            <a:schemeClr val="tx1"/>
          </a:solidFill>
          <a:latin typeface="+mn-lt"/>
          <a:ea typeface="+mn-ea"/>
          <a:cs typeface="+mn-cs"/>
        </a:defRPr>
      </a:lvl2pPr>
      <a:lvl3pPr marL="3657600" indent="-731520" algn="l" defTabSz="2926080" rtl="0" eaLnBrk="1" latinLnBrk="0" hangingPunct="1">
        <a:lnSpc>
          <a:spcPct val="90000"/>
        </a:lnSpc>
        <a:spcBef>
          <a:spcPts val="1600"/>
        </a:spcBef>
        <a:buFont typeface="Arial" panose="020B0604020202020204" pitchFamily="34" charset="0"/>
        <a:buChar char="•"/>
        <a:defRPr sz="6400" kern="1200">
          <a:solidFill>
            <a:schemeClr val="tx1"/>
          </a:solidFill>
          <a:latin typeface="+mn-lt"/>
          <a:ea typeface="+mn-ea"/>
          <a:cs typeface="+mn-cs"/>
        </a:defRPr>
      </a:lvl3pPr>
      <a:lvl4pPr marL="5120640" indent="-731520" algn="l" defTabSz="2926080" rtl="0" eaLnBrk="1" latinLnBrk="0" hangingPunct="1">
        <a:lnSpc>
          <a:spcPct val="90000"/>
        </a:lnSpc>
        <a:spcBef>
          <a:spcPts val="1600"/>
        </a:spcBef>
        <a:buFont typeface="Arial" panose="020B0604020202020204" pitchFamily="34" charset="0"/>
        <a:buChar char="•"/>
        <a:defRPr sz="5760" kern="1200">
          <a:solidFill>
            <a:schemeClr val="tx1"/>
          </a:solidFill>
          <a:latin typeface="+mn-lt"/>
          <a:ea typeface="+mn-ea"/>
          <a:cs typeface="+mn-cs"/>
        </a:defRPr>
      </a:lvl4pPr>
      <a:lvl5pPr marL="6583680" indent="-731520" algn="l" defTabSz="2926080" rtl="0" eaLnBrk="1" latinLnBrk="0" hangingPunct="1">
        <a:lnSpc>
          <a:spcPct val="90000"/>
        </a:lnSpc>
        <a:spcBef>
          <a:spcPts val="1600"/>
        </a:spcBef>
        <a:buFont typeface="Arial" panose="020B0604020202020204" pitchFamily="34" charset="0"/>
        <a:buChar char="•"/>
        <a:defRPr sz="5760" kern="1200">
          <a:solidFill>
            <a:schemeClr val="tx1"/>
          </a:solidFill>
          <a:latin typeface="+mn-lt"/>
          <a:ea typeface="+mn-ea"/>
          <a:cs typeface="+mn-cs"/>
        </a:defRPr>
      </a:lvl5pPr>
      <a:lvl6pPr marL="8046720" indent="-731520" algn="l" defTabSz="2926080" rtl="0" eaLnBrk="1" latinLnBrk="0" hangingPunct="1">
        <a:lnSpc>
          <a:spcPct val="90000"/>
        </a:lnSpc>
        <a:spcBef>
          <a:spcPts val="1600"/>
        </a:spcBef>
        <a:buFont typeface="Arial" panose="020B0604020202020204" pitchFamily="34" charset="0"/>
        <a:buChar char="•"/>
        <a:defRPr sz="5760" kern="1200">
          <a:solidFill>
            <a:schemeClr val="tx1"/>
          </a:solidFill>
          <a:latin typeface="+mn-lt"/>
          <a:ea typeface="+mn-ea"/>
          <a:cs typeface="+mn-cs"/>
        </a:defRPr>
      </a:lvl6pPr>
      <a:lvl7pPr marL="9509760" indent="-731520" algn="l" defTabSz="2926080" rtl="0" eaLnBrk="1" latinLnBrk="0" hangingPunct="1">
        <a:lnSpc>
          <a:spcPct val="90000"/>
        </a:lnSpc>
        <a:spcBef>
          <a:spcPts val="1600"/>
        </a:spcBef>
        <a:buFont typeface="Arial" panose="020B0604020202020204" pitchFamily="34" charset="0"/>
        <a:buChar char="•"/>
        <a:defRPr sz="5760" kern="1200">
          <a:solidFill>
            <a:schemeClr val="tx1"/>
          </a:solidFill>
          <a:latin typeface="+mn-lt"/>
          <a:ea typeface="+mn-ea"/>
          <a:cs typeface="+mn-cs"/>
        </a:defRPr>
      </a:lvl7pPr>
      <a:lvl8pPr marL="10972800" indent="-731520" algn="l" defTabSz="2926080" rtl="0" eaLnBrk="1" latinLnBrk="0" hangingPunct="1">
        <a:lnSpc>
          <a:spcPct val="90000"/>
        </a:lnSpc>
        <a:spcBef>
          <a:spcPts val="1600"/>
        </a:spcBef>
        <a:buFont typeface="Arial" panose="020B0604020202020204" pitchFamily="34" charset="0"/>
        <a:buChar char="•"/>
        <a:defRPr sz="5760" kern="1200">
          <a:solidFill>
            <a:schemeClr val="tx1"/>
          </a:solidFill>
          <a:latin typeface="+mn-lt"/>
          <a:ea typeface="+mn-ea"/>
          <a:cs typeface="+mn-cs"/>
        </a:defRPr>
      </a:lvl8pPr>
      <a:lvl9pPr marL="12435840" indent="-731520" algn="l" defTabSz="2926080" rtl="0" eaLnBrk="1" latinLnBrk="0" hangingPunct="1">
        <a:lnSpc>
          <a:spcPct val="90000"/>
        </a:lnSpc>
        <a:spcBef>
          <a:spcPts val="1600"/>
        </a:spcBef>
        <a:buFont typeface="Arial" panose="020B0604020202020204" pitchFamily="34" charset="0"/>
        <a:buChar char="•"/>
        <a:defRPr sz="576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2926080" rtl="0" eaLnBrk="1" latinLnBrk="0" hangingPunct="1">
        <a:defRPr sz="5760" kern="1200">
          <a:solidFill>
            <a:schemeClr val="tx1"/>
          </a:solidFill>
          <a:latin typeface="+mn-lt"/>
          <a:ea typeface="+mn-ea"/>
          <a:cs typeface="+mn-cs"/>
        </a:defRPr>
      </a:lvl1pPr>
      <a:lvl2pPr marL="1463040" algn="l" defTabSz="2926080" rtl="0" eaLnBrk="1" latinLnBrk="0" hangingPunct="1">
        <a:defRPr sz="5760" kern="1200">
          <a:solidFill>
            <a:schemeClr val="tx1"/>
          </a:solidFill>
          <a:latin typeface="+mn-lt"/>
          <a:ea typeface="+mn-ea"/>
          <a:cs typeface="+mn-cs"/>
        </a:defRPr>
      </a:lvl2pPr>
      <a:lvl3pPr marL="2926080" algn="l" defTabSz="2926080" rtl="0" eaLnBrk="1" latinLnBrk="0" hangingPunct="1">
        <a:defRPr sz="5760" kern="1200">
          <a:solidFill>
            <a:schemeClr val="tx1"/>
          </a:solidFill>
          <a:latin typeface="+mn-lt"/>
          <a:ea typeface="+mn-ea"/>
          <a:cs typeface="+mn-cs"/>
        </a:defRPr>
      </a:lvl3pPr>
      <a:lvl4pPr marL="4389120" algn="l" defTabSz="2926080" rtl="0" eaLnBrk="1" latinLnBrk="0" hangingPunct="1">
        <a:defRPr sz="5760" kern="1200">
          <a:solidFill>
            <a:schemeClr val="tx1"/>
          </a:solidFill>
          <a:latin typeface="+mn-lt"/>
          <a:ea typeface="+mn-ea"/>
          <a:cs typeface="+mn-cs"/>
        </a:defRPr>
      </a:lvl4pPr>
      <a:lvl5pPr marL="5852160" algn="l" defTabSz="2926080" rtl="0" eaLnBrk="1" latinLnBrk="0" hangingPunct="1">
        <a:defRPr sz="5760" kern="1200">
          <a:solidFill>
            <a:schemeClr val="tx1"/>
          </a:solidFill>
          <a:latin typeface="+mn-lt"/>
          <a:ea typeface="+mn-ea"/>
          <a:cs typeface="+mn-cs"/>
        </a:defRPr>
      </a:lvl5pPr>
      <a:lvl6pPr marL="7315200" algn="l" defTabSz="2926080" rtl="0" eaLnBrk="1" latinLnBrk="0" hangingPunct="1">
        <a:defRPr sz="5760" kern="1200">
          <a:solidFill>
            <a:schemeClr val="tx1"/>
          </a:solidFill>
          <a:latin typeface="+mn-lt"/>
          <a:ea typeface="+mn-ea"/>
          <a:cs typeface="+mn-cs"/>
        </a:defRPr>
      </a:lvl6pPr>
      <a:lvl7pPr marL="8778240" algn="l" defTabSz="2926080" rtl="0" eaLnBrk="1" latinLnBrk="0" hangingPunct="1">
        <a:defRPr sz="5760" kern="1200">
          <a:solidFill>
            <a:schemeClr val="tx1"/>
          </a:solidFill>
          <a:latin typeface="+mn-lt"/>
          <a:ea typeface="+mn-ea"/>
          <a:cs typeface="+mn-cs"/>
        </a:defRPr>
      </a:lvl7pPr>
      <a:lvl8pPr marL="10241280" algn="l" defTabSz="2926080" rtl="0" eaLnBrk="1" latinLnBrk="0" hangingPunct="1">
        <a:defRPr sz="5760" kern="1200">
          <a:solidFill>
            <a:schemeClr val="tx1"/>
          </a:solidFill>
          <a:latin typeface="+mn-lt"/>
          <a:ea typeface="+mn-ea"/>
          <a:cs typeface="+mn-cs"/>
        </a:defRPr>
      </a:lvl8pPr>
      <a:lvl9pPr marL="11704320" algn="l" defTabSz="2926080" rtl="0" eaLnBrk="1" latinLnBrk="0" hangingPunct="1">
        <a:defRPr sz="576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e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A close-up of a logo&#10;&#10;AI-generated content may be incorrect.">
            <a:extLst>
              <a:ext uri="{FF2B5EF4-FFF2-40B4-BE49-F238E27FC236}">
                <a16:creationId xmlns:a16="http://schemas.microsoft.com/office/drawing/2014/main" id="{471E31A4-E6E6-2EC0-54B0-E38E044B8C88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31496" b="22047"/>
          <a:stretch/>
        </p:blipFill>
        <p:spPr>
          <a:xfrm>
            <a:off x="695961" y="1005840"/>
            <a:ext cx="11902439" cy="2764740"/>
          </a:xfrm>
          <a:prstGeom prst="rect">
            <a:avLst/>
          </a:prstGeom>
        </p:spPr>
      </p:pic>
      <p:pic>
        <p:nvPicPr>
          <p:cNvPr id="7" name="Picture 6" descr="A red and white background&#10;&#10;Description automatically generated">
            <a:extLst>
              <a:ext uri="{FF2B5EF4-FFF2-40B4-BE49-F238E27FC236}">
                <a16:creationId xmlns:a16="http://schemas.microsoft.com/office/drawing/2014/main" id="{F649A4DD-B284-D5A8-85FB-4517A31F1F57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53052"/>
          <a:stretch/>
        </p:blipFill>
        <p:spPr>
          <a:xfrm>
            <a:off x="0" y="28448000"/>
            <a:ext cx="29260800" cy="4470399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DDC74F93-905D-4133-2662-5FFC814F709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9303999" y="31474218"/>
            <a:ext cx="8997607" cy="925471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A4F44210-CAB4-193F-F5B6-D7E8B571F0F3}"/>
              </a:ext>
            </a:extLst>
          </p:cNvPr>
          <p:cNvSpPr txBox="1"/>
          <p:nvPr/>
        </p:nvSpPr>
        <p:spPr>
          <a:xfrm>
            <a:off x="14630400" y="1788045"/>
            <a:ext cx="1291577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7200" b="1" i="1" dirty="0">
                <a:solidFill>
                  <a:srgbClr val="C00000"/>
                </a:solidFill>
                <a:latin typeface="Locator Black" panose="02000500030000020004" pitchFamily="2" charset="0"/>
              </a:rPr>
              <a:t>STUDENT SHOWCASE 2025</a:t>
            </a:r>
            <a:endParaRPr lang="en-US" sz="7200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5579124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 Them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108</TotalTime>
  <Words>3</Words>
  <Application>Microsoft Office PowerPoint</Application>
  <PresentationFormat>Custom</PresentationFormat>
  <Paragraphs>1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Aptos</vt:lpstr>
      <vt:lpstr>Aptos Display</vt:lpstr>
      <vt:lpstr>Arial</vt:lpstr>
      <vt:lpstr>Locator Black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Jill M. Miller</dc:creator>
  <cp:lastModifiedBy>Cheryl M. Purigroski</cp:lastModifiedBy>
  <cp:revision>3</cp:revision>
  <dcterms:created xsi:type="dcterms:W3CDTF">2025-04-04T15:41:21Z</dcterms:created>
  <dcterms:modified xsi:type="dcterms:W3CDTF">2025-04-14T14:29:46Z</dcterms:modified>
</cp:coreProperties>
</file>